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3" r:id="rId4"/>
    <p:sldId id="261" r:id="rId5"/>
    <p:sldId id="257" r:id="rId6"/>
    <p:sldId id="258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50D5FD-EFDC-4202-87AD-1CF5D75FDD2C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47F6DD0-8243-4675-8668-D444F463D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D5FD-EFDC-4202-87AD-1CF5D75FDD2C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6DD0-8243-4675-8668-D444F463D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D5FD-EFDC-4202-87AD-1CF5D75FDD2C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6DD0-8243-4675-8668-D444F463D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50D5FD-EFDC-4202-87AD-1CF5D75FDD2C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7F6DD0-8243-4675-8668-D444F463D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50D5FD-EFDC-4202-87AD-1CF5D75FDD2C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47F6DD0-8243-4675-8668-D444F463D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D5FD-EFDC-4202-87AD-1CF5D75FDD2C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6DD0-8243-4675-8668-D444F463D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D5FD-EFDC-4202-87AD-1CF5D75FDD2C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6DD0-8243-4675-8668-D444F463D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50D5FD-EFDC-4202-87AD-1CF5D75FDD2C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7F6DD0-8243-4675-8668-D444F463D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D5FD-EFDC-4202-87AD-1CF5D75FDD2C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6DD0-8243-4675-8668-D444F463D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50D5FD-EFDC-4202-87AD-1CF5D75FDD2C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7F6DD0-8243-4675-8668-D444F463D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50D5FD-EFDC-4202-87AD-1CF5D75FDD2C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7F6DD0-8243-4675-8668-D444F463D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50D5FD-EFDC-4202-87AD-1CF5D75FDD2C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7F6DD0-8243-4675-8668-D444F463D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Сотрудничество с библиотекой Новосибирского государственного педагогического университета как условие совершенствования деятельности библиотеки Горно-Алтайского педагогического  колледжа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 err="1" smtClean="0"/>
              <a:t>Будыкова</a:t>
            </a:r>
            <a:r>
              <a:rPr lang="ru-RU" sz="1400" dirty="0" smtClean="0"/>
              <a:t> Лариса Александровна, </a:t>
            </a:r>
          </a:p>
          <a:p>
            <a:r>
              <a:rPr lang="ru-RU" sz="1400" dirty="0" smtClean="0"/>
              <a:t>Зав.библиотекой Г-АПК, </a:t>
            </a:r>
          </a:p>
          <a:p>
            <a:r>
              <a:rPr lang="ru-RU" sz="1400" dirty="0" smtClean="0"/>
              <a:t>г. Горно-Алтайск, </a:t>
            </a:r>
          </a:p>
          <a:p>
            <a:r>
              <a:rPr lang="ru-RU" sz="1400" dirty="0" smtClean="0"/>
              <a:t>Республика Алтай</a:t>
            </a:r>
            <a:endParaRPr lang="ru-RU" sz="1400" dirty="0"/>
          </a:p>
        </p:txBody>
      </p:sp>
      <p:pic>
        <p:nvPicPr>
          <p:cNvPr id="5122" name="Picture 2" descr="F:\ВИДЫ КОЛЛЕДЖА\P428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05172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85926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6450" algn="just">
              <a:lnSpc>
                <a:spcPct val="150000"/>
              </a:lnSpc>
              <a:spcAft>
                <a:spcPts val="0"/>
              </a:spcAft>
              <a:tabLst>
                <a:tab pos="80645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 1928 году в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Улале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был открыт педагогический техникум, при нем библиотека с фондом 1 тысяча экземпляров. Из протокола №5 (357) Заседания Президиума Ойротского областного Исполкома Советов рабоче-крестьянских и красноармейских депутатов: "Расширить библиотеку техникума, доведя степень удовлетворения учащихся учебниками по всем дисциплинам - минимум до 50%, добиться отдела расширения художественной литературы. В 1933 -34 гг. фонд насчитывал уже 9 тыс.экземпляров.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82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кабинеты колледжа  22.08.07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63284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1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кабинеты колледжа  22.08.07\P1010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27280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кабинеты колледжа  22.08.07\P101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704856" cy="628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Фонд – 48 186 экземпляров;</a:t>
            </a:r>
          </a:p>
          <a:p>
            <a:r>
              <a:rPr lang="ru-RU" dirty="0" smtClean="0"/>
              <a:t>Штат – 3 сотрудника;</a:t>
            </a:r>
          </a:p>
          <a:p>
            <a:r>
              <a:rPr lang="ru-RU" dirty="0" smtClean="0"/>
              <a:t>Читатели – 1021:</a:t>
            </a:r>
          </a:p>
          <a:p>
            <a:r>
              <a:rPr lang="ru-RU" dirty="0" smtClean="0"/>
              <a:t>746 студенты очного заведения;</a:t>
            </a:r>
          </a:p>
          <a:p>
            <a:r>
              <a:rPr lang="ru-RU" dirty="0" smtClean="0"/>
              <a:t>150 студенты заочного отделения;</a:t>
            </a:r>
          </a:p>
          <a:p>
            <a:r>
              <a:rPr lang="ru-RU" dirty="0" smtClean="0"/>
              <a:t>125 преподаватели и сотрудники.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2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10744" cy="4873752"/>
          </a:xfrm>
        </p:spPr>
        <p:txBody>
          <a:bodyPr>
            <a:normAutofit fontScale="92500"/>
          </a:bodyPr>
          <a:lstStyle/>
          <a:p>
            <a:r>
              <a:rPr lang="ru-RU" b="1" dirty="0">
                <a:latin typeface="Calibri"/>
                <a:ea typeface="Calibri"/>
                <a:cs typeface="Times New Roman"/>
              </a:rPr>
              <a:t>В 2013 году библиотека стала победителем Открытого Благотворительного конкурса Фонда Михаила Прохорова «Новая роль библиотек в образовании» и получила грант на реализацию проекта «Язык мой – друг мой» </a:t>
            </a:r>
            <a:r>
              <a:rPr lang="ru-RU" dirty="0">
                <a:latin typeface="Calibri"/>
                <a:ea typeface="Calibri"/>
                <a:cs typeface="Times New Roman"/>
              </a:rPr>
              <a:t> в размере 149 333  (Сто сорок девять тысяч триста тридцать три) рубля. </a:t>
            </a:r>
            <a:endParaRPr lang="ru-RU" dirty="0"/>
          </a:p>
        </p:txBody>
      </p:sp>
      <p:pic>
        <p:nvPicPr>
          <p:cNvPr id="6146" name="Picture 2" descr="C:\Users\biblioteka\Desktop\на сайт\img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09634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7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450215">
              <a:lnSpc>
                <a:spcPct val="150000"/>
              </a:lnSpc>
              <a:spcBef>
                <a:spcPts val="600"/>
              </a:spcBef>
            </a:pPr>
            <a:r>
              <a:rPr lang="ru-RU" sz="28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Основные направления взаимодействия:</a:t>
            </a:r>
            <a:br>
              <a:rPr lang="ru-RU" sz="28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3200" dirty="0" smtClean="0">
                <a:latin typeface="Times New Roman"/>
                <a:ea typeface="Times New Roman"/>
              </a:rPr>
              <a:t>Курсы </a:t>
            </a:r>
            <a:r>
              <a:rPr lang="ru-RU" sz="3200" dirty="0">
                <a:latin typeface="Times New Roman"/>
                <a:ea typeface="Times New Roman"/>
              </a:rPr>
              <a:t>повышения </a:t>
            </a:r>
            <a:r>
              <a:rPr lang="ru-RU" sz="3200" dirty="0" smtClean="0">
                <a:latin typeface="Times New Roman"/>
                <a:ea typeface="Times New Roman"/>
              </a:rPr>
              <a:t>квалификации</a:t>
            </a:r>
            <a:endParaRPr lang="ru-RU" sz="32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3200" dirty="0">
                <a:latin typeface="Times New Roman"/>
                <a:ea typeface="Times New Roman"/>
              </a:rPr>
              <a:t>Создание электронного каталога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3200" dirty="0">
                <a:latin typeface="Times New Roman"/>
                <a:ea typeface="Times New Roman"/>
              </a:rPr>
              <a:t>МЭБ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3200" dirty="0">
                <a:latin typeface="Times New Roman"/>
                <a:ea typeface="Times New Roman"/>
              </a:rPr>
              <a:t>Годовые </a:t>
            </a:r>
            <a:r>
              <a:rPr lang="ru-RU" sz="3200" dirty="0" smtClean="0">
                <a:latin typeface="Times New Roman"/>
                <a:ea typeface="Times New Roman"/>
              </a:rPr>
              <a:t>отчеты</a:t>
            </a:r>
            <a:endParaRPr lang="ru-RU" sz="32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3200" dirty="0">
                <a:latin typeface="Times New Roman"/>
                <a:ea typeface="Times New Roman"/>
              </a:rPr>
              <a:t>Различные рабочие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15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052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183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Сотрудничество с библиотекой Новосибирского государственного педагогического университета как условие совершенствования деятельности библиотеки Горно-Алтайского педагогического  колледжа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взаимодействия: </vt:lpstr>
      <vt:lpstr>Презентация PowerPoint</vt:lpstr>
    </vt:vector>
  </TitlesOfParts>
  <Company>БОУ СПО РА ГАПК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Сотрудничество с библиотекой Новосибирского государственного педагогического университета как условие совершенствования деятельности библиотеки Горно-Алтайского педагогического  колледжа</dc:title>
  <dc:creator>biblioteka</dc:creator>
  <cp:lastModifiedBy>Ильенко С</cp:lastModifiedBy>
  <cp:revision>6</cp:revision>
  <dcterms:created xsi:type="dcterms:W3CDTF">2016-05-17T05:43:24Z</dcterms:created>
  <dcterms:modified xsi:type="dcterms:W3CDTF">2016-05-20T03:41:31Z</dcterms:modified>
</cp:coreProperties>
</file>